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68" r:id="rId4"/>
    <p:sldId id="263" r:id="rId5"/>
    <p:sldId id="264" r:id="rId6"/>
    <p:sldId id="269" r:id="rId7"/>
    <p:sldId id="265" r:id="rId8"/>
    <p:sldId id="266" r:id="rId9"/>
    <p:sldId id="270" r:id="rId10"/>
    <p:sldId id="273" r:id="rId11"/>
    <p:sldId id="274" r:id="rId12"/>
    <p:sldId id="275" r:id="rId13"/>
    <p:sldId id="276" r:id="rId14"/>
    <p:sldId id="278" r:id="rId15"/>
    <p:sldId id="281" r:id="rId16"/>
    <p:sldId id="282" r:id="rId17"/>
    <p:sldId id="280" r:id="rId18"/>
    <p:sldId id="271" r:id="rId19"/>
    <p:sldId id="272" r:id="rId20"/>
    <p:sldId id="283" r:id="rId21"/>
    <p:sldId id="284" r:id="rId22"/>
    <p:sldId id="285" r:id="rId23"/>
    <p:sldId id="286" r:id="rId24"/>
    <p:sldId id="287" r:id="rId25"/>
    <p:sldId id="28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51" d="100"/>
          <a:sy n="51" d="100"/>
        </p:scale>
        <p:origin x="874"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D9F1-24F8-4249-ABFE-97E1178747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6FF1C1E-6A9D-44EE-B86A-D964C29FD7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C5739E9-F013-4474-B59F-BB9E69B911DC}"/>
              </a:ext>
            </a:extLst>
          </p:cNvPr>
          <p:cNvSpPr>
            <a:spLocks noGrp="1"/>
          </p:cNvSpPr>
          <p:nvPr>
            <p:ph type="dt" sz="half" idx="10"/>
          </p:nvPr>
        </p:nvSpPr>
        <p:spPr/>
        <p:txBody>
          <a:bodyPr/>
          <a:lstStyle/>
          <a:p>
            <a:fld id="{8710AE19-2AFD-4886-BAB4-547EA60D81DB}" type="datetimeFigureOut">
              <a:rPr lang="en-IN" smtClean="0"/>
              <a:t>22-06-2021</a:t>
            </a:fld>
            <a:endParaRPr lang="en-IN"/>
          </a:p>
        </p:txBody>
      </p:sp>
      <p:sp>
        <p:nvSpPr>
          <p:cNvPr id="5" name="Footer Placeholder 4">
            <a:extLst>
              <a:ext uri="{FF2B5EF4-FFF2-40B4-BE49-F238E27FC236}">
                <a16:creationId xmlns:a16="http://schemas.microsoft.com/office/drawing/2014/main" id="{9453D874-7BB8-4B9F-91A6-355BB69884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DE35D4-E9C6-497C-BE00-651AD3AF7483}"/>
              </a:ext>
            </a:extLst>
          </p:cNvPr>
          <p:cNvSpPr>
            <a:spLocks noGrp="1"/>
          </p:cNvSpPr>
          <p:nvPr>
            <p:ph type="sldNum" sz="quarter" idx="12"/>
          </p:nvPr>
        </p:nvSpPr>
        <p:spPr/>
        <p:txBody>
          <a:bodyPr/>
          <a:lstStyle/>
          <a:p>
            <a:fld id="{B04730C1-1619-4501-8C0E-EFCC640F6A12}" type="slidenum">
              <a:rPr lang="en-IN" smtClean="0"/>
              <a:t>‹#›</a:t>
            </a:fld>
            <a:endParaRPr lang="en-IN"/>
          </a:p>
        </p:txBody>
      </p:sp>
    </p:spTree>
    <p:extLst>
      <p:ext uri="{BB962C8B-B14F-4D97-AF65-F5344CB8AC3E}">
        <p14:creationId xmlns:p14="http://schemas.microsoft.com/office/powerpoint/2010/main" val="4263787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D836E-F4E5-4153-A727-7DEF03E27E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4315B1-8ACC-4C5B-99EA-C612338E1E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9B8E7D-2EE2-4DF7-B062-A87C9310FF80}"/>
              </a:ext>
            </a:extLst>
          </p:cNvPr>
          <p:cNvSpPr>
            <a:spLocks noGrp="1"/>
          </p:cNvSpPr>
          <p:nvPr>
            <p:ph type="dt" sz="half" idx="10"/>
          </p:nvPr>
        </p:nvSpPr>
        <p:spPr/>
        <p:txBody>
          <a:bodyPr/>
          <a:lstStyle/>
          <a:p>
            <a:fld id="{8710AE19-2AFD-4886-BAB4-547EA60D81DB}" type="datetimeFigureOut">
              <a:rPr lang="en-IN" smtClean="0"/>
              <a:t>22-06-2021</a:t>
            </a:fld>
            <a:endParaRPr lang="en-IN"/>
          </a:p>
        </p:txBody>
      </p:sp>
      <p:sp>
        <p:nvSpPr>
          <p:cNvPr id="5" name="Footer Placeholder 4">
            <a:extLst>
              <a:ext uri="{FF2B5EF4-FFF2-40B4-BE49-F238E27FC236}">
                <a16:creationId xmlns:a16="http://schemas.microsoft.com/office/drawing/2014/main" id="{6642E34F-08E0-420A-B9A9-F5BDDCE1C1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A3C54F-91A1-4D87-95C9-FE40AE5DDA20}"/>
              </a:ext>
            </a:extLst>
          </p:cNvPr>
          <p:cNvSpPr>
            <a:spLocks noGrp="1"/>
          </p:cNvSpPr>
          <p:nvPr>
            <p:ph type="sldNum" sz="quarter" idx="12"/>
          </p:nvPr>
        </p:nvSpPr>
        <p:spPr/>
        <p:txBody>
          <a:bodyPr/>
          <a:lstStyle/>
          <a:p>
            <a:fld id="{B04730C1-1619-4501-8C0E-EFCC640F6A12}" type="slidenum">
              <a:rPr lang="en-IN" smtClean="0"/>
              <a:t>‹#›</a:t>
            </a:fld>
            <a:endParaRPr lang="en-IN"/>
          </a:p>
        </p:txBody>
      </p:sp>
    </p:spTree>
    <p:extLst>
      <p:ext uri="{BB962C8B-B14F-4D97-AF65-F5344CB8AC3E}">
        <p14:creationId xmlns:p14="http://schemas.microsoft.com/office/powerpoint/2010/main" val="3680752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EDF6C9-AE0D-4A2B-B222-A9C1868072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9027BA-5189-4BB4-81B7-F1A70ABAFF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705D96-B717-4209-B774-ADD8CDB87BB4}"/>
              </a:ext>
            </a:extLst>
          </p:cNvPr>
          <p:cNvSpPr>
            <a:spLocks noGrp="1"/>
          </p:cNvSpPr>
          <p:nvPr>
            <p:ph type="dt" sz="half" idx="10"/>
          </p:nvPr>
        </p:nvSpPr>
        <p:spPr/>
        <p:txBody>
          <a:bodyPr/>
          <a:lstStyle/>
          <a:p>
            <a:fld id="{8710AE19-2AFD-4886-BAB4-547EA60D81DB}" type="datetimeFigureOut">
              <a:rPr lang="en-IN" smtClean="0"/>
              <a:t>22-06-2021</a:t>
            </a:fld>
            <a:endParaRPr lang="en-IN"/>
          </a:p>
        </p:txBody>
      </p:sp>
      <p:sp>
        <p:nvSpPr>
          <p:cNvPr id="5" name="Footer Placeholder 4">
            <a:extLst>
              <a:ext uri="{FF2B5EF4-FFF2-40B4-BE49-F238E27FC236}">
                <a16:creationId xmlns:a16="http://schemas.microsoft.com/office/drawing/2014/main" id="{7117B503-8E45-4329-A3FB-DAA76FD238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85CD5B-2E53-4D46-BA89-DF5C3554F3DB}"/>
              </a:ext>
            </a:extLst>
          </p:cNvPr>
          <p:cNvSpPr>
            <a:spLocks noGrp="1"/>
          </p:cNvSpPr>
          <p:nvPr>
            <p:ph type="sldNum" sz="quarter" idx="12"/>
          </p:nvPr>
        </p:nvSpPr>
        <p:spPr/>
        <p:txBody>
          <a:bodyPr/>
          <a:lstStyle/>
          <a:p>
            <a:fld id="{B04730C1-1619-4501-8C0E-EFCC640F6A12}" type="slidenum">
              <a:rPr lang="en-IN" smtClean="0"/>
              <a:t>‹#›</a:t>
            </a:fld>
            <a:endParaRPr lang="en-IN"/>
          </a:p>
        </p:txBody>
      </p:sp>
    </p:spTree>
    <p:extLst>
      <p:ext uri="{BB962C8B-B14F-4D97-AF65-F5344CB8AC3E}">
        <p14:creationId xmlns:p14="http://schemas.microsoft.com/office/powerpoint/2010/main" val="3343927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1559-0C47-4B5C-9C8D-3F7A2C6779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1D8E46-A0C2-41F5-BCF5-4C4E0F8C3B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D0E97D-FA02-41D8-8D7F-BD54F627FFFA}"/>
              </a:ext>
            </a:extLst>
          </p:cNvPr>
          <p:cNvSpPr>
            <a:spLocks noGrp="1"/>
          </p:cNvSpPr>
          <p:nvPr>
            <p:ph type="dt" sz="half" idx="10"/>
          </p:nvPr>
        </p:nvSpPr>
        <p:spPr/>
        <p:txBody>
          <a:bodyPr/>
          <a:lstStyle/>
          <a:p>
            <a:fld id="{8710AE19-2AFD-4886-BAB4-547EA60D81DB}" type="datetimeFigureOut">
              <a:rPr lang="en-IN" smtClean="0"/>
              <a:t>22-06-2021</a:t>
            </a:fld>
            <a:endParaRPr lang="en-IN"/>
          </a:p>
        </p:txBody>
      </p:sp>
      <p:sp>
        <p:nvSpPr>
          <p:cNvPr id="5" name="Footer Placeholder 4">
            <a:extLst>
              <a:ext uri="{FF2B5EF4-FFF2-40B4-BE49-F238E27FC236}">
                <a16:creationId xmlns:a16="http://schemas.microsoft.com/office/drawing/2014/main" id="{075C9848-208C-41BC-8A29-E048819491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BCC819-B073-4F22-AE37-4503A631EBA9}"/>
              </a:ext>
            </a:extLst>
          </p:cNvPr>
          <p:cNvSpPr>
            <a:spLocks noGrp="1"/>
          </p:cNvSpPr>
          <p:nvPr>
            <p:ph type="sldNum" sz="quarter" idx="12"/>
          </p:nvPr>
        </p:nvSpPr>
        <p:spPr/>
        <p:txBody>
          <a:bodyPr/>
          <a:lstStyle/>
          <a:p>
            <a:fld id="{B04730C1-1619-4501-8C0E-EFCC640F6A12}" type="slidenum">
              <a:rPr lang="en-IN" smtClean="0"/>
              <a:t>‹#›</a:t>
            </a:fld>
            <a:endParaRPr lang="en-IN"/>
          </a:p>
        </p:txBody>
      </p:sp>
    </p:spTree>
    <p:extLst>
      <p:ext uri="{BB962C8B-B14F-4D97-AF65-F5344CB8AC3E}">
        <p14:creationId xmlns:p14="http://schemas.microsoft.com/office/powerpoint/2010/main" val="4131346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5EB8-866A-46DB-98BD-8101D641F2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C0352C6-5094-469C-9B6C-B2A701D1B6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5824E7-4B23-40DE-9880-01FDB67E6B49}"/>
              </a:ext>
            </a:extLst>
          </p:cNvPr>
          <p:cNvSpPr>
            <a:spLocks noGrp="1"/>
          </p:cNvSpPr>
          <p:nvPr>
            <p:ph type="dt" sz="half" idx="10"/>
          </p:nvPr>
        </p:nvSpPr>
        <p:spPr/>
        <p:txBody>
          <a:bodyPr/>
          <a:lstStyle/>
          <a:p>
            <a:fld id="{8710AE19-2AFD-4886-BAB4-547EA60D81DB}" type="datetimeFigureOut">
              <a:rPr lang="en-IN" smtClean="0"/>
              <a:t>22-06-2021</a:t>
            </a:fld>
            <a:endParaRPr lang="en-IN"/>
          </a:p>
        </p:txBody>
      </p:sp>
      <p:sp>
        <p:nvSpPr>
          <p:cNvPr id="5" name="Footer Placeholder 4">
            <a:extLst>
              <a:ext uri="{FF2B5EF4-FFF2-40B4-BE49-F238E27FC236}">
                <a16:creationId xmlns:a16="http://schemas.microsoft.com/office/drawing/2014/main" id="{9A833EBF-1383-4498-BF21-93555BE1C6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043813-0FAB-405C-BB1B-0BB7C2F1CD58}"/>
              </a:ext>
            </a:extLst>
          </p:cNvPr>
          <p:cNvSpPr>
            <a:spLocks noGrp="1"/>
          </p:cNvSpPr>
          <p:nvPr>
            <p:ph type="sldNum" sz="quarter" idx="12"/>
          </p:nvPr>
        </p:nvSpPr>
        <p:spPr/>
        <p:txBody>
          <a:bodyPr/>
          <a:lstStyle/>
          <a:p>
            <a:fld id="{B04730C1-1619-4501-8C0E-EFCC640F6A12}" type="slidenum">
              <a:rPr lang="en-IN" smtClean="0"/>
              <a:t>‹#›</a:t>
            </a:fld>
            <a:endParaRPr lang="en-IN"/>
          </a:p>
        </p:txBody>
      </p:sp>
    </p:spTree>
    <p:extLst>
      <p:ext uri="{BB962C8B-B14F-4D97-AF65-F5344CB8AC3E}">
        <p14:creationId xmlns:p14="http://schemas.microsoft.com/office/powerpoint/2010/main" val="386846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C9F0F-E5EB-4B75-A00F-620B165D0A6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6FB387-5BAC-4987-BA65-48A07FD3C7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53B94EC-6AAA-4219-AE07-549DA2F61B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A4F55C7-BD2A-4249-84F9-15A7CE31A0F0}"/>
              </a:ext>
            </a:extLst>
          </p:cNvPr>
          <p:cNvSpPr>
            <a:spLocks noGrp="1"/>
          </p:cNvSpPr>
          <p:nvPr>
            <p:ph type="dt" sz="half" idx="10"/>
          </p:nvPr>
        </p:nvSpPr>
        <p:spPr/>
        <p:txBody>
          <a:bodyPr/>
          <a:lstStyle/>
          <a:p>
            <a:fld id="{8710AE19-2AFD-4886-BAB4-547EA60D81DB}" type="datetimeFigureOut">
              <a:rPr lang="en-IN" smtClean="0"/>
              <a:t>22-06-2021</a:t>
            </a:fld>
            <a:endParaRPr lang="en-IN"/>
          </a:p>
        </p:txBody>
      </p:sp>
      <p:sp>
        <p:nvSpPr>
          <p:cNvPr id="6" name="Footer Placeholder 5">
            <a:extLst>
              <a:ext uri="{FF2B5EF4-FFF2-40B4-BE49-F238E27FC236}">
                <a16:creationId xmlns:a16="http://schemas.microsoft.com/office/drawing/2014/main" id="{F28412EC-8C67-44BC-8BFE-1077A142EA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CF29C1-2C2C-43F2-8920-10C496F07964}"/>
              </a:ext>
            </a:extLst>
          </p:cNvPr>
          <p:cNvSpPr>
            <a:spLocks noGrp="1"/>
          </p:cNvSpPr>
          <p:nvPr>
            <p:ph type="sldNum" sz="quarter" idx="12"/>
          </p:nvPr>
        </p:nvSpPr>
        <p:spPr/>
        <p:txBody>
          <a:bodyPr/>
          <a:lstStyle/>
          <a:p>
            <a:fld id="{B04730C1-1619-4501-8C0E-EFCC640F6A12}" type="slidenum">
              <a:rPr lang="en-IN" smtClean="0"/>
              <a:t>‹#›</a:t>
            </a:fld>
            <a:endParaRPr lang="en-IN"/>
          </a:p>
        </p:txBody>
      </p:sp>
    </p:spTree>
    <p:extLst>
      <p:ext uri="{BB962C8B-B14F-4D97-AF65-F5344CB8AC3E}">
        <p14:creationId xmlns:p14="http://schemas.microsoft.com/office/powerpoint/2010/main" val="2286597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6BC2-6617-4CCC-A93A-79628D92202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B58858-3F4D-476D-AB1C-160EE59F4B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CAD6A0-A498-4DFF-8323-C46D4F71C9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A6838E0-939A-49AC-823C-5D403AF197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B9ECFE-967B-4C30-959A-D0668EA8AD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7C291A5-5AC7-4D68-8DB2-EE6191E47DF2}"/>
              </a:ext>
            </a:extLst>
          </p:cNvPr>
          <p:cNvSpPr>
            <a:spLocks noGrp="1"/>
          </p:cNvSpPr>
          <p:nvPr>
            <p:ph type="dt" sz="half" idx="10"/>
          </p:nvPr>
        </p:nvSpPr>
        <p:spPr/>
        <p:txBody>
          <a:bodyPr/>
          <a:lstStyle/>
          <a:p>
            <a:fld id="{8710AE19-2AFD-4886-BAB4-547EA60D81DB}" type="datetimeFigureOut">
              <a:rPr lang="en-IN" smtClean="0"/>
              <a:t>22-06-2021</a:t>
            </a:fld>
            <a:endParaRPr lang="en-IN"/>
          </a:p>
        </p:txBody>
      </p:sp>
      <p:sp>
        <p:nvSpPr>
          <p:cNvPr id="8" name="Footer Placeholder 7">
            <a:extLst>
              <a:ext uri="{FF2B5EF4-FFF2-40B4-BE49-F238E27FC236}">
                <a16:creationId xmlns:a16="http://schemas.microsoft.com/office/drawing/2014/main" id="{815ABF13-9D7A-43B9-B5ED-8D32A8DE6DF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63646D2-45C9-4D84-9226-AE8F097F6610}"/>
              </a:ext>
            </a:extLst>
          </p:cNvPr>
          <p:cNvSpPr>
            <a:spLocks noGrp="1"/>
          </p:cNvSpPr>
          <p:nvPr>
            <p:ph type="sldNum" sz="quarter" idx="12"/>
          </p:nvPr>
        </p:nvSpPr>
        <p:spPr/>
        <p:txBody>
          <a:bodyPr/>
          <a:lstStyle/>
          <a:p>
            <a:fld id="{B04730C1-1619-4501-8C0E-EFCC640F6A12}" type="slidenum">
              <a:rPr lang="en-IN" smtClean="0"/>
              <a:t>‹#›</a:t>
            </a:fld>
            <a:endParaRPr lang="en-IN"/>
          </a:p>
        </p:txBody>
      </p:sp>
    </p:spTree>
    <p:extLst>
      <p:ext uri="{BB962C8B-B14F-4D97-AF65-F5344CB8AC3E}">
        <p14:creationId xmlns:p14="http://schemas.microsoft.com/office/powerpoint/2010/main" val="4168213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688EE-6A04-4059-97DC-8CB2F2DD09A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04E6D40-D422-4D47-B3AD-9DAAB1BAC379}"/>
              </a:ext>
            </a:extLst>
          </p:cNvPr>
          <p:cNvSpPr>
            <a:spLocks noGrp="1"/>
          </p:cNvSpPr>
          <p:nvPr>
            <p:ph type="dt" sz="half" idx="10"/>
          </p:nvPr>
        </p:nvSpPr>
        <p:spPr/>
        <p:txBody>
          <a:bodyPr/>
          <a:lstStyle/>
          <a:p>
            <a:fld id="{8710AE19-2AFD-4886-BAB4-547EA60D81DB}" type="datetimeFigureOut">
              <a:rPr lang="en-IN" smtClean="0"/>
              <a:t>22-06-2021</a:t>
            </a:fld>
            <a:endParaRPr lang="en-IN"/>
          </a:p>
        </p:txBody>
      </p:sp>
      <p:sp>
        <p:nvSpPr>
          <p:cNvPr id="4" name="Footer Placeholder 3">
            <a:extLst>
              <a:ext uri="{FF2B5EF4-FFF2-40B4-BE49-F238E27FC236}">
                <a16:creationId xmlns:a16="http://schemas.microsoft.com/office/drawing/2014/main" id="{80C4759D-2A31-4786-8D4F-BE4175B82B1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81A2D61-4BCA-48C1-8C2E-590969C935A8}"/>
              </a:ext>
            </a:extLst>
          </p:cNvPr>
          <p:cNvSpPr>
            <a:spLocks noGrp="1"/>
          </p:cNvSpPr>
          <p:nvPr>
            <p:ph type="sldNum" sz="quarter" idx="12"/>
          </p:nvPr>
        </p:nvSpPr>
        <p:spPr/>
        <p:txBody>
          <a:bodyPr/>
          <a:lstStyle/>
          <a:p>
            <a:fld id="{B04730C1-1619-4501-8C0E-EFCC640F6A12}" type="slidenum">
              <a:rPr lang="en-IN" smtClean="0"/>
              <a:t>‹#›</a:t>
            </a:fld>
            <a:endParaRPr lang="en-IN"/>
          </a:p>
        </p:txBody>
      </p:sp>
    </p:spTree>
    <p:extLst>
      <p:ext uri="{BB962C8B-B14F-4D97-AF65-F5344CB8AC3E}">
        <p14:creationId xmlns:p14="http://schemas.microsoft.com/office/powerpoint/2010/main" val="602774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D91D11-9E54-409C-B24A-5D1F0EB252DF}"/>
              </a:ext>
            </a:extLst>
          </p:cNvPr>
          <p:cNvSpPr>
            <a:spLocks noGrp="1"/>
          </p:cNvSpPr>
          <p:nvPr>
            <p:ph type="dt" sz="half" idx="10"/>
          </p:nvPr>
        </p:nvSpPr>
        <p:spPr/>
        <p:txBody>
          <a:bodyPr/>
          <a:lstStyle/>
          <a:p>
            <a:fld id="{8710AE19-2AFD-4886-BAB4-547EA60D81DB}" type="datetimeFigureOut">
              <a:rPr lang="en-IN" smtClean="0"/>
              <a:t>22-06-2021</a:t>
            </a:fld>
            <a:endParaRPr lang="en-IN"/>
          </a:p>
        </p:txBody>
      </p:sp>
      <p:sp>
        <p:nvSpPr>
          <p:cNvPr id="3" name="Footer Placeholder 2">
            <a:extLst>
              <a:ext uri="{FF2B5EF4-FFF2-40B4-BE49-F238E27FC236}">
                <a16:creationId xmlns:a16="http://schemas.microsoft.com/office/drawing/2014/main" id="{232FEAC1-4E34-4C59-B5F7-0A8657F5FD8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29CB8C7-3760-4E9D-BC3A-C86112C90C85}"/>
              </a:ext>
            </a:extLst>
          </p:cNvPr>
          <p:cNvSpPr>
            <a:spLocks noGrp="1"/>
          </p:cNvSpPr>
          <p:nvPr>
            <p:ph type="sldNum" sz="quarter" idx="12"/>
          </p:nvPr>
        </p:nvSpPr>
        <p:spPr/>
        <p:txBody>
          <a:bodyPr/>
          <a:lstStyle/>
          <a:p>
            <a:fld id="{B04730C1-1619-4501-8C0E-EFCC640F6A12}" type="slidenum">
              <a:rPr lang="en-IN" smtClean="0"/>
              <a:t>‹#›</a:t>
            </a:fld>
            <a:endParaRPr lang="en-IN"/>
          </a:p>
        </p:txBody>
      </p:sp>
    </p:spTree>
    <p:extLst>
      <p:ext uri="{BB962C8B-B14F-4D97-AF65-F5344CB8AC3E}">
        <p14:creationId xmlns:p14="http://schemas.microsoft.com/office/powerpoint/2010/main" val="3028843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9416-1B9F-4679-ACDC-9466106BEC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889D312-886D-43E9-BF62-B21A3D73BC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91C82DE-E356-41DE-AD63-8ABF40A9F7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B23B7C-8D81-4BB4-9634-7EA26A0DA416}"/>
              </a:ext>
            </a:extLst>
          </p:cNvPr>
          <p:cNvSpPr>
            <a:spLocks noGrp="1"/>
          </p:cNvSpPr>
          <p:nvPr>
            <p:ph type="dt" sz="half" idx="10"/>
          </p:nvPr>
        </p:nvSpPr>
        <p:spPr/>
        <p:txBody>
          <a:bodyPr/>
          <a:lstStyle/>
          <a:p>
            <a:fld id="{8710AE19-2AFD-4886-BAB4-547EA60D81DB}" type="datetimeFigureOut">
              <a:rPr lang="en-IN" smtClean="0"/>
              <a:t>22-06-2021</a:t>
            </a:fld>
            <a:endParaRPr lang="en-IN"/>
          </a:p>
        </p:txBody>
      </p:sp>
      <p:sp>
        <p:nvSpPr>
          <p:cNvPr id="6" name="Footer Placeholder 5">
            <a:extLst>
              <a:ext uri="{FF2B5EF4-FFF2-40B4-BE49-F238E27FC236}">
                <a16:creationId xmlns:a16="http://schemas.microsoft.com/office/drawing/2014/main" id="{C89AA4CC-0800-4163-8463-CB4AF659E4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617ACE-2650-44D7-81B1-B2E8910F4F60}"/>
              </a:ext>
            </a:extLst>
          </p:cNvPr>
          <p:cNvSpPr>
            <a:spLocks noGrp="1"/>
          </p:cNvSpPr>
          <p:nvPr>
            <p:ph type="sldNum" sz="quarter" idx="12"/>
          </p:nvPr>
        </p:nvSpPr>
        <p:spPr/>
        <p:txBody>
          <a:bodyPr/>
          <a:lstStyle/>
          <a:p>
            <a:fld id="{B04730C1-1619-4501-8C0E-EFCC640F6A12}" type="slidenum">
              <a:rPr lang="en-IN" smtClean="0"/>
              <a:t>‹#›</a:t>
            </a:fld>
            <a:endParaRPr lang="en-IN"/>
          </a:p>
        </p:txBody>
      </p:sp>
    </p:spTree>
    <p:extLst>
      <p:ext uri="{BB962C8B-B14F-4D97-AF65-F5344CB8AC3E}">
        <p14:creationId xmlns:p14="http://schemas.microsoft.com/office/powerpoint/2010/main" val="2549658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9CA00-15A6-4E3F-A763-2182C9E3C2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1271733-BBFD-4843-8691-37679341CF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DD7389B-4956-438A-B101-F07D84C9A7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9890FF-DF16-4924-B6CF-6C239EF5C566}"/>
              </a:ext>
            </a:extLst>
          </p:cNvPr>
          <p:cNvSpPr>
            <a:spLocks noGrp="1"/>
          </p:cNvSpPr>
          <p:nvPr>
            <p:ph type="dt" sz="half" idx="10"/>
          </p:nvPr>
        </p:nvSpPr>
        <p:spPr/>
        <p:txBody>
          <a:bodyPr/>
          <a:lstStyle/>
          <a:p>
            <a:fld id="{8710AE19-2AFD-4886-BAB4-547EA60D81DB}" type="datetimeFigureOut">
              <a:rPr lang="en-IN" smtClean="0"/>
              <a:t>22-06-2021</a:t>
            </a:fld>
            <a:endParaRPr lang="en-IN"/>
          </a:p>
        </p:txBody>
      </p:sp>
      <p:sp>
        <p:nvSpPr>
          <p:cNvPr id="6" name="Footer Placeholder 5">
            <a:extLst>
              <a:ext uri="{FF2B5EF4-FFF2-40B4-BE49-F238E27FC236}">
                <a16:creationId xmlns:a16="http://schemas.microsoft.com/office/drawing/2014/main" id="{FFA40A21-A24C-4C57-9034-07B4E9091F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1D8D71-4BFE-4910-8D42-0E797FF4BF86}"/>
              </a:ext>
            </a:extLst>
          </p:cNvPr>
          <p:cNvSpPr>
            <a:spLocks noGrp="1"/>
          </p:cNvSpPr>
          <p:nvPr>
            <p:ph type="sldNum" sz="quarter" idx="12"/>
          </p:nvPr>
        </p:nvSpPr>
        <p:spPr/>
        <p:txBody>
          <a:bodyPr/>
          <a:lstStyle/>
          <a:p>
            <a:fld id="{B04730C1-1619-4501-8C0E-EFCC640F6A12}" type="slidenum">
              <a:rPr lang="en-IN" smtClean="0"/>
              <a:t>‹#›</a:t>
            </a:fld>
            <a:endParaRPr lang="en-IN"/>
          </a:p>
        </p:txBody>
      </p:sp>
    </p:spTree>
    <p:extLst>
      <p:ext uri="{BB962C8B-B14F-4D97-AF65-F5344CB8AC3E}">
        <p14:creationId xmlns:p14="http://schemas.microsoft.com/office/powerpoint/2010/main" val="712295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B26429-DCE6-4FD6-A58B-9D5130DDCD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F260FA-2DC5-4829-9A3A-90C4E1D36D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B37ED0-062B-4886-A26A-9E28AA3BB3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10AE19-2AFD-4886-BAB4-547EA60D81DB}" type="datetimeFigureOut">
              <a:rPr lang="en-IN" smtClean="0"/>
              <a:t>22-06-2021</a:t>
            </a:fld>
            <a:endParaRPr lang="en-IN"/>
          </a:p>
        </p:txBody>
      </p:sp>
      <p:sp>
        <p:nvSpPr>
          <p:cNvPr id="5" name="Footer Placeholder 4">
            <a:extLst>
              <a:ext uri="{FF2B5EF4-FFF2-40B4-BE49-F238E27FC236}">
                <a16:creationId xmlns:a16="http://schemas.microsoft.com/office/drawing/2014/main" id="{6A3ADD0F-07DF-4287-8191-F1266BBB65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72AC977-BC7E-4562-9BFC-E4DAB83344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4730C1-1619-4501-8C0E-EFCC640F6A12}" type="slidenum">
              <a:rPr lang="en-IN" smtClean="0"/>
              <a:t>‹#›</a:t>
            </a:fld>
            <a:endParaRPr lang="en-IN"/>
          </a:p>
        </p:txBody>
      </p:sp>
    </p:spTree>
    <p:extLst>
      <p:ext uri="{BB962C8B-B14F-4D97-AF65-F5344CB8AC3E}">
        <p14:creationId xmlns:p14="http://schemas.microsoft.com/office/powerpoint/2010/main" val="2201460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mailto:https://www.youtube.com/playlist?list=PLBlnK6fEyqRgp46KUv4ZY69yXmpwKOIev"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3E4E5909-00F0-4274-8656-5CF6B7F85DE7}"/>
              </a:ext>
            </a:extLst>
          </p:cNvPr>
          <p:cNvPicPr>
            <a:picLocks noChangeAspect="1"/>
          </p:cNvPicPr>
          <p:nvPr/>
        </p:nvPicPr>
        <p:blipFill rotWithShape="1">
          <a:blip r:embed="rId2"/>
          <a:srcRect t="1220" b="1451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3D8421-E3AC-463D-8FD9-B104CBEA7F9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IN" sz="5200" dirty="0" err="1">
                <a:solidFill>
                  <a:srgbClr val="FFFFFF"/>
                </a:solidFill>
              </a:rPr>
              <a:t>Fsm</a:t>
            </a:r>
            <a:r>
              <a:rPr lang="en-IN" sz="5200" dirty="0">
                <a:solidFill>
                  <a:srgbClr val="FFFFFF"/>
                </a:solidFill>
              </a:rPr>
              <a:t> in </a:t>
            </a:r>
            <a:r>
              <a:rPr lang="en-IN" sz="5200" dirty="0" err="1">
                <a:solidFill>
                  <a:srgbClr val="FFFFFF"/>
                </a:solidFill>
              </a:rPr>
              <a:t>ecg</a:t>
            </a:r>
            <a:r>
              <a:rPr lang="en-IN" sz="5200" dirty="0">
                <a:solidFill>
                  <a:srgbClr val="FFFFFF"/>
                </a:solidFill>
              </a:rPr>
              <a:t> filter</a:t>
            </a:r>
          </a:p>
        </p:txBody>
      </p:sp>
      <p:sp>
        <p:nvSpPr>
          <p:cNvPr id="3" name="Subtitle 2">
            <a:extLst>
              <a:ext uri="{FF2B5EF4-FFF2-40B4-BE49-F238E27FC236}">
                <a16:creationId xmlns:a16="http://schemas.microsoft.com/office/drawing/2014/main" id="{E8B2D30F-C2B4-4209-AEAA-B554148F0FB4}"/>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IN" dirty="0">
                <a:solidFill>
                  <a:srgbClr val="FFFFFF"/>
                </a:solidFill>
              </a:rPr>
              <a:t>ECG Filter</a:t>
            </a:r>
          </a:p>
        </p:txBody>
      </p:sp>
    </p:spTree>
    <p:extLst>
      <p:ext uri="{BB962C8B-B14F-4D97-AF65-F5344CB8AC3E}">
        <p14:creationId xmlns:p14="http://schemas.microsoft.com/office/powerpoint/2010/main" val="3597549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A3C102B-76A0-4961-9297-CB94969FB6EA}"/>
              </a:ext>
            </a:extLst>
          </p:cNvPr>
          <p:cNvPicPr>
            <a:picLocks noGrp="1" noChangeAspect="1"/>
          </p:cNvPicPr>
          <p:nvPr>
            <p:ph idx="1"/>
          </p:nvPr>
        </p:nvPicPr>
        <p:blipFill>
          <a:blip r:embed="rId2"/>
          <a:stretch>
            <a:fillRect/>
          </a:stretch>
        </p:blipFill>
        <p:spPr>
          <a:xfrm>
            <a:off x="1209100" y="643467"/>
            <a:ext cx="9773799"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465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DC78AD9-44CB-45E9-BACD-6F8FA4D39ED8}"/>
              </a:ext>
            </a:extLst>
          </p:cNvPr>
          <p:cNvPicPr>
            <a:picLocks noGrp="1" noChangeAspect="1"/>
          </p:cNvPicPr>
          <p:nvPr>
            <p:ph idx="1"/>
          </p:nvPr>
        </p:nvPicPr>
        <p:blipFill>
          <a:blip r:embed="rId2"/>
          <a:stretch>
            <a:fillRect/>
          </a:stretch>
        </p:blipFill>
        <p:spPr>
          <a:xfrm>
            <a:off x="2264814" y="808837"/>
            <a:ext cx="6207315"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3602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9F9BA2E-305D-4791-A4AC-5A94CE322D77}"/>
              </a:ext>
            </a:extLst>
          </p:cNvPr>
          <p:cNvPicPr>
            <a:picLocks noGrp="1" noChangeAspect="1"/>
          </p:cNvPicPr>
          <p:nvPr>
            <p:ph idx="1"/>
          </p:nvPr>
        </p:nvPicPr>
        <p:blipFill>
          <a:blip r:embed="rId2"/>
          <a:stretch>
            <a:fillRect/>
          </a:stretch>
        </p:blipFill>
        <p:spPr>
          <a:xfrm>
            <a:off x="961376" y="643467"/>
            <a:ext cx="10269247"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674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440BF83-6C90-4BC8-AD87-572F815C73CE}"/>
              </a:ext>
            </a:extLst>
          </p:cNvPr>
          <p:cNvPicPr>
            <a:picLocks noGrp="1" noChangeAspect="1"/>
          </p:cNvPicPr>
          <p:nvPr>
            <p:ph idx="1"/>
          </p:nvPr>
        </p:nvPicPr>
        <p:blipFill>
          <a:blip r:embed="rId2"/>
          <a:stretch>
            <a:fillRect/>
          </a:stretch>
        </p:blipFill>
        <p:spPr>
          <a:xfrm>
            <a:off x="342255" y="998450"/>
            <a:ext cx="5171401"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4">
            <a:extLst>
              <a:ext uri="{FF2B5EF4-FFF2-40B4-BE49-F238E27FC236}">
                <a16:creationId xmlns:a16="http://schemas.microsoft.com/office/drawing/2014/main" id="{1B5A50C4-FD61-475F-9BDA-2F39A2C76071}"/>
              </a:ext>
            </a:extLst>
          </p:cNvPr>
          <p:cNvPicPr>
            <a:picLocks noChangeAspect="1"/>
          </p:cNvPicPr>
          <p:nvPr/>
        </p:nvPicPr>
        <p:blipFill>
          <a:blip r:embed="rId3"/>
          <a:stretch>
            <a:fillRect/>
          </a:stretch>
        </p:blipFill>
        <p:spPr>
          <a:xfrm>
            <a:off x="5540966" y="1012637"/>
            <a:ext cx="5035146" cy="5571065"/>
          </a:xfrm>
          <a:prstGeom prst="rect">
            <a:avLst/>
          </a:prstGeom>
          <a:ln>
            <a:noFill/>
          </a:ln>
        </p:spPr>
      </p:pic>
    </p:spTree>
    <p:extLst>
      <p:ext uri="{BB962C8B-B14F-4D97-AF65-F5344CB8AC3E}">
        <p14:creationId xmlns:p14="http://schemas.microsoft.com/office/powerpoint/2010/main" val="108832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51386-DD37-4547-B218-C3CECD8B410E}"/>
              </a:ext>
            </a:extLst>
          </p:cNvPr>
          <p:cNvSpPr>
            <a:spLocks noGrp="1"/>
          </p:cNvSpPr>
          <p:nvPr>
            <p:ph type="title"/>
          </p:nvPr>
        </p:nvSpPr>
        <p:spPr>
          <a:xfrm>
            <a:off x="3425756" y="631558"/>
            <a:ext cx="10515599" cy="932688"/>
          </a:xfrm>
        </p:spPr>
        <p:txBody>
          <a:bodyPr vert="horz" lIns="91440" tIns="45720" rIns="91440" bIns="45720" rtlCol="0" anchor="b">
            <a:normAutofit fontScale="90000"/>
          </a:bodyPr>
          <a:lstStyle/>
          <a:p>
            <a:r>
              <a:rPr lang="en-US" sz="4000" b="1" kern="1200" dirty="0">
                <a:solidFill>
                  <a:schemeClr val="tx1"/>
                </a:solidFill>
                <a:latin typeface="+mj-lt"/>
                <a:ea typeface="+mj-ea"/>
                <a:cs typeface="+mj-cs"/>
              </a:rPr>
              <a:t>1001 detector , non overlapping</a:t>
            </a:r>
            <a:br>
              <a:rPr lang="en-US" sz="3000" kern="1200" dirty="0">
                <a:solidFill>
                  <a:schemeClr val="tx1"/>
                </a:solidFill>
                <a:latin typeface="+mj-lt"/>
                <a:ea typeface="+mj-ea"/>
                <a:cs typeface="+mj-cs"/>
              </a:rPr>
            </a:br>
            <a:endParaRPr lang="en-US" sz="3000" kern="1200" dirty="0">
              <a:solidFill>
                <a:schemeClr val="tx1"/>
              </a:solidFill>
              <a:latin typeface="+mj-lt"/>
              <a:ea typeface="+mj-ea"/>
              <a:cs typeface="+mj-cs"/>
            </a:endParaRPr>
          </a:p>
        </p:txBody>
      </p:sp>
      <p:sp>
        <p:nvSpPr>
          <p:cNvPr id="10" name="Rectangle 9">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3F6D7C5A-0A7A-45AA-9499-38C822364203}"/>
              </a:ext>
            </a:extLst>
          </p:cNvPr>
          <p:cNvPicPr>
            <a:picLocks noGrp="1" noChangeAspect="1"/>
          </p:cNvPicPr>
          <p:nvPr>
            <p:ph idx="1"/>
          </p:nvPr>
        </p:nvPicPr>
        <p:blipFill>
          <a:blip r:embed="rId2"/>
          <a:stretch>
            <a:fillRect/>
          </a:stretch>
        </p:blipFill>
        <p:spPr>
          <a:xfrm>
            <a:off x="1421531" y="1863801"/>
            <a:ext cx="9348937" cy="4440746"/>
          </a:xfrm>
          <a:prstGeom prst="rect">
            <a:avLst/>
          </a:prstGeom>
        </p:spPr>
      </p:pic>
    </p:spTree>
    <p:extLst>
      <p:ext uri="{BB962C8B-B14F-4D97-AF65-F5344CB8AC3E}">
        <p14:creationId xmlns:p14="http://schemas.microsoft.com/office/powerpoint/2010/main" val="47181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5B9EE1E-CF90-41FE-8F77-072D096D9EBB}"/>
              </a:ext>
            </a:extLst>
          </p:cNvPr>
          <p:cNvPicPr>
            <a:picLocks noGrp="1" noChangeAspect="1"/>
          </p:cNvPicPr>
          <p:nvPr>
            <p:ph idx="1"/>
          </p:nvPr>
        </p:nvPicPr>
        <p:blipFill>
          <a:blip r:embed="rId2"/>
          <a:stretch>
            <a:fillRect/>
          </a:stretch>
        </p:blipFill>
        <p:spPr>
          <a:xfrm>
            <a:off x="1794018" y="643467"/>
            <a:ext cx="8603963"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881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2B8E-7B64-4DDA-A42B-2A7F0357538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296D6FB-E1AF-4DFC-9E5F-E8E7DA7BC04D}"/>
              </a:ext>
            </a:extLst>
          </p:cNvPr>
          <p:cNvPicPr>
            <a:picLocks noGrp="1" noChangeAspect="1"/>
          </p:cNvPicPr>
          <p:nvPr>
            <p:ph idx="1"/>
          </p:nvPr>
        </p:nvPicPr>
        <p:blipFill>
          <a:blip r:embed="rId2"/>
          <a:stretch>
            <a:fillRect/>
          </a:stretch>
        </p:blipFill>
        <p:spPr>
          <a:xfrm>
            <a:off x="480236" y="452303"/>
            <a:ext cx="3837541" cy="6232504"/>
          </a:xfrm>
        </p:spPr>
      </p:pic>
      <p:pic>
        <p:nvPicPr>
          <p:cNvPr id="6" name="Content Placeholder 4">
            <a:extLst>
              <a:ext uri="{FF2B5EF4-FFF2-40B4-BE49-F238E27FC236}">
                <a16:creationId xmlns:a16="http://schemas.microsoft.com/office/drawing/2014/main" id="{B0B3D7FB-1F5C-4E90-9CB5-F9FDA5FABBC6}"/>
              </a:ext>
            </a:extLst>
          </p:cNvPr>
          <p:cNvPicPr>
            <a:picLocks noChangeAspect="1"/>
          </p:cNvPicPr>
          <p:nvPr/>
        </p:nvPicPr>
        <p:blipFill>
          <a:blip r:embed="rId3"/>
          <a:stretch>
            <a:fillRect/>
          </a:stretch>
        </p:blipFill>
        <p:spPr>
          <a:xfrm>
            <a:off x="4206641" y="505805"/>
            <a:ext cx="3925978" cy="5589066"/>
          </a:xfrm>
          <a:prstGeom prst="rect">
            <a:avLst/>
          </a:prstGeom>
        </p:spPr>
      </p:pic>
      <p:pic>
        <p:nvPicPr>
          <p:cNvPr id="7" name="Content Placeholder 4">
            <a:extLst>
              <a:ext uri="{FF2B5EF4-FFF2-40B4-BE49-F238E27FC236}">
                <a16:creationId xmlns:a16="http://schemas.microsoft.com/office/drawing/2014/main" id="{2B1E6E3E-9B3A-41F6-870D-F6889CD787C0}"/>
              </a:ext>
            </a:extLst>
          </p:cNvPr>
          <p:cNvPicPr>
            <a:picLocks noChangeAspect="1"/>
          </p:cNvPicPr>
          <p:nvPr/>
        </p:nvPicPr>
        <p:blipFill>
          <a:blip r:embed="rId4"/>
          <a:stretch>
            <a:fillRect/>
          </a:stretch>
        </p:blipFill>
        <p:spPr>
          <a:xfrm>
            <a:off x="8021482" y="833430"/>
            <a:ext cx="4170518" cy="4875393"/>
          </a:xfrm>
          <a:prstGeom prst="rect">
            <a:avLst/>
          </a:prstGeom>
        </p:spPr>
      </p:pic>
    </p:spTree>
    <p:extLst>
      <p:ext uri="{BB962C8B-B14F-4D97-AF65-F5344CB8AC3E}">
        <p14:creationId xmlns:p14="http://schemas.microsoft.com/office/powerpoint/2010/main" val="493324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2D8322C-DCFF-46FB-8AF4-FBF9C03C261A}"/>
              </a:ext>
            </a:extLst>
          </p:cNvPr>
          <p:cNvPicPr>
            <a:picLocks noGrp="1" noChangeAspect="1"/>
          </p:cNvPicPr>
          <p:nvPr>
            <p:ph idx="1"/>
          </p:nvPr>
        </p:nvPicPr>
        <p:blipFill>
          <a:blip r:embed="rId2"/>
          <a:stretch>
            <a:fillRect/>
          </a:stretch>
        </p:blipFill>
        <p:spPr>
          <a:xfrm>
            <a:off x="1381881" y="1427384"/>
            <a:ext cx="8808009"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E8E3703-620D-49A8-8229-1634EFC63258}"/>
              </a:ext>
            </a:extLst>
          </p:cNvPr>
          <p:cNvSpPr txBox="1"/>
          <p:nvPr/>
        </p:nvSpPr>
        <p:spPr>
          <a:xfrm>
            <a:off x="1780162" y="288485"/>
            <a:ext cx="8954186" cy="646331"/>
          </a:xfrm>
          <a:prstGeom prst="rect">
            <a:avLst/>
          </a:prstGeom>
          <a:noFill/>
        </p:spPr>
        <p:txBody>
          <a:bodyPr wrap="square" rtlCol="0">
            <a:spAutoFit/>
          </a:bodyPr>
          <a:lstStyle/>
          <a:p>
            <a:r>
              <a:rPr lang="en-IN" sz="3600" dirty="0"/>
              <a:t>‘000’ DETECTOR –NON OVERLAPPING CASE</a:t>
            </a:r>
          </a:p>
        </p:txBody>
      </p:sp>
    </p:spTree>
    <p:extLst>
      <p:ext uri="{BB962C8B-B14F-4D97-AF65-F5344CB8AC3E}">
        <p14:creationId xmlns:p14="http://schemas.microsoft.com/office/powerpoint/2010/main" val="657805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6899701-239A-4400-A084-C6DA591AF755}"/>
              </a:ext>
            </a:extLst>
          </p:cNvPr>
          <p:cNvPicPr>
            <a:picLocks noGrp="1" noChangeAspect="1"/>
          </p:cNvPicPr>
          <p:nvPr>
            <p:ph idx="1"/>
          </p:nvPr>
        </p:nvPicPr>
        <p:blipFill>
          <a:blip r:embed="rId2"/>
          <a:stretch>
            <a:fillRect/>
          </a:stretch>
        </p:blipFill>
        <p:spPr>
          <a:xfrm>
            <a:off x="0" y="1013677"/>
            <a:ext cx="5005850" cy="4830646"/>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4">
            <a:extLst>
              <a:ext uri="{FF2B5EF4-FFF2-40B4-BE49-F238E27FC236}">
                <a16:creationId xmlns:a16="http://schemas.microsoft.com/office/drawing/2014/main" id="{C654B765-4F35-43FE-B2FA-363BA26EA772}"/>
              </a:ext>
            </a:extLst>
          </p:cNvPr>
          <p:cNvPicPr>
            <a:picLocks noChangeAspect="1"/>
          </p:cNvPicPr>
          <p:nvPr/>
        </p:nvPicPr>
        <p:blipFill>
          <a:blip r:embed="rId3"/>
          <a:stretch>
            <a:fillRect/>
          </a:stretch>
        </p:blipFill>
        <p:spPr>
          <a:xfrm>
            <a:off x="5005850" y="1013678"/>
            <a:ext cx="3460943" cy="4830646"/>
          </a:xfrm>
          <a:prstGeom prst="rect">
            <a:avLst/>
          </a:prstGeom>
        </p:spPr>
      </p:pic>
      <p:pic>
        <p:nvPicPr>
          <p:cNvPr id="15" name="Content Placeholder 4">
            <a:extLst>
              <a:ext uri="{FF2B5EF4-FFF2-40B4-BE49-F238E27FC236}">
                <a16:creationId xmlns:a16="http://schemas.microsoft.com/office/drawing/2014/main" id="{4257F10E-28BD-471A-892A-C8F2E37A6F63}"/>
              </a:ext>
            </a:extLst>
          </p:cNvPr>
          <p:cNvPicPr>
            <a:picLocks noChangeAspect="1"/>
          </p:cNvPicPr>
          <p:nvPr/>
        </p:nvPicPr>
        <p:blipFill>
          <a:blip r:embed="rId4"/>
          <a:stretch>
            <a:fillRect/>
          </a:stretch>
        </p:blipFill>
        <p:spPr>
          <a:xfrm>
            <a:off x="7906082" y="651753"/>
            <a:ext cx="4275136" cy="5570541"/>
          </a:xfrm>
          <a:prstGeom prst="rect">
            <a:avLst/>
          </a:prstGeom>
          <a:ln>
            <a:noFill/>
          </a:ln>
        </p:spPr>
      </p:pic>
    </p:spTree>
    <p:extLst>
      <p:ext uri="{BB962C8B-B14F-4D97-AF65-F5344CB8AC3E}">
        <p14:creationId xmlns:p14="http://schemas.microsoft.com/office/powerpoint/2010/main" val="2605054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3FA16B6-64C7-41B8-8218-46F3875EFFDF}"/>
              </a:ext>
            </a:extLst>
          </p:cNvPr>
          <p:cNvPicPr>
            <a:picLocks noGrp="1" noChangeAspect="1"/>
          </p:cNvPicPr>
          <p:nvPr>
            <p:ph idx="1"/>
          </p:nvPr>
        </p:nvPicPr>
        <p:blipFill>
          <a:blip r:embed="rId2"/>
          <a:stretch>
            <a:fillRect/>
          </a:stretch>
        </p:blipFill>
        <p:spPr>
          <a:xfrm>
            <a:off x="2102405" y="643467"/>
            <a:ext cx="7987190"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5229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7D36-B801-43C7-8994-E8C854DB7B77}"/>
              </a:ext>
            </a:extLst>
          </p:cNvPr>
          <p:cNvSpPr>
            <a:spLocks noGrp="1"/>
          </p:cNvSpPr>
          <p:nvPr>
            <p:ph type="title"/>
          </p:nvPr>
        </p:nvSpPr>
        <p:spPr/>
        <p:txBody>
          <a:bodyPr/>
          <a:lstStyle/>
          <a:p>
            <a:r>
              <a:rPr lang="en-US" dirty="0"/>
              <a:t>Direct form 1</a:t>
            </a:r>
            <a:endParaRPr lang="en-IN" dirty="0"/>
          </a:p>
        </p:txBody>
      </p:sp>
      <p:pic>
        <p:nvPicPr>
          <p:cNvPr id="5" name="Content Placeholder 4">
            <a:extLst>
              <a:ext uri="{FF2B5EF4-FFF2-40B4-BE49-F238E27FC236}">
                <a16:creationId xmlns:a16="http://schemas.microsoft.com/office/drawing/2014/main" id="{86E0B179-BBE5-4C56-8E88-A880C2783D37}"/>
              </a:ext>
            </a:extLst>
          </p:cNvPr>
          <p:cNvPicPr>
            <a:picLocks noGrp="1" noChangeAspect="1"/>
          </p:cNvPicPr>
          <p:nvPr>
            <p:ph idx="1"/>
          </p:nvPr>
        </p:nvPicPr>
        <p:blipFill>
          <a:blip r:embed="rId2"/>
          <a:stretch>
            <a:fillRect/>
          </a:stretch>
        </p:blipFill>
        <p:spPr>
          <a:xfrm>
            <a:off x="2318797" y="1825625"/>
            <a:ext cx="7554405" cy="4351338"/>
          </a:xfrm>
        </p:spPr>
      </p:pic>
    </p:spTree>
    <p:extLst>
      <p:ext uri="{BB962C8B-B14F-4D97-AF65-F5344CB8AC3E}">
        <p14:creationId xmlns:p14="http://schemas.microsoft.com/office/powerpoint/2010/main" val="2372216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C6992-CBA9-4AD5-A826-832980DC295A}"/>
              </a:ext>
            </a:extLst>
          </p:cNvPr>
          <p:cNvSpPr>
            <a:spLocks noGrp="1"/>
          </p:cNvSpPr>
          <p:nvPr>
            <p:ph type="title"/>
          </p:nvPr>
        </p:nvSpPr>
        <p:spPr>
          <a:xfrm>
            <a:off x="1516930" y="290778"/>
            <a:ext cx="10515600" cy="1325563"/>
          </a:xfrm>
        </p:spPr>
        <p:txBody>
          <a:bodyPr/>
          <a:lstStyle/>
          <a:p>
            <a:r>
              <a:rPr lang="en-IN" dirty="0"/>
              <a:t>Binary encoding vs one hot encoding </a:t>
            </a:r>
            <a:br>
              <a:rPr lang="en-IN" dirty="0"/>
            </a:br>
            <a:endParaRPr lang="en-IN" dirty="0"/>
          </a:p>
        </p:txBody>
      </p:sp>
      <p:sp>
        <p:nvSpPr>
          <p:cNvPr id="3" name="Content Placeholder 2">
            <a:extLst>
              <a:ext uri="{FF2B5EF4-FFF2-40B4-BE49-F238E27FC236}">
                <a16:creationId xmlns:a16="http://schemas.microsoft.com/office/drawing/2014/main" id="{73C469E7-0CC3-4B20-9B92-E5867B28D71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FB3E49C-6B87-4914-BBD5-F9FED6DB2E0F}"/>
              </a:ext>
            </a:extLst>
          </p:cNvPr>
          <p:cNvPicPr>
            <a:picLocks noChangeAspect="1"/>
          </p:cNvPicPr>
          <p:nvPr/>
        </p:nvPicPr>
        <p:blipFill>
          <a:blip r:embed="rId2"/>
          <a:stretch>
            <a:fillRect/>
          </a:stretch>
        </p:blipFill>
        <p:spPr>
          <a:xfrm>
            <a:off x="894167" y="1132548"/>
            <a:ext cx="9907383" cy="4401164"/>
          </a:xfrm>
          <a:prstGeom prst="rect">
            <a:avLst/>
          </a:prstGeom>
        </p:spPr>
      </p:pic>
      <p:sp>
        <p:nvSpPr>
          <p:cNvPr id="6" name="TextBox 5">
            <a:extLst>
              <a:ext uri="{FF2B5EF4-FFF2-40B4-BE49-F238E27FC236}">
                <a16:creationId xmlns:a16="http://schemas.microsoft.com/office/drawing/2014/main" id="{84896269-2D4A-4A03-9DF2-71F071463FCC}"/>
              </a:ext>
            </a:extLst>
          </p:cNvPr>
          <p:cNvSpPr txBox="1"/>
          <p:nvPr/>
        </p:nvSpPr>
        <p:spPr>
          <a:xfrm>
            <a:off x="437659" y="5638354"/>
            <a:ext cx="10820400" cy="1077218"/>
          </a:xfrm>
          <a:prstGeom prst="rect">
            <a:avLst/>
          </a:prstGeom>
          <a:noFill/>
        </p:spPr>
        <p:txBody>
          <a:bodyPr wrap="square" rtlCol="0">
            <a:spAutoFit/>
          </a:bodyPr>
          <a:lstStyle/>
          <a:p>
            <a:r>
              <a:rPr lang="en-US" sz="1600" b="0" i="0" dirty="0">
                <a:solidFill>
                  <a:srgbClr val="030303"/>
                </a:solidFill>
                <a:effectLst/>
                <a:latin typeface="Roboto" panose="020B0604020202020204" pitchFamily="2" charset="0"/>
              </a:rPr>
              <a:t>Engineering change order , ECO is the process of inserting a logic change directly into the netlist after it has already been processed by an automatic tool. Before the chip masks are made, ECOs are usually done to save time, by avoiding the need for full ASIC logic synthesis, technology mapping, place ,route, extraction and timing verification. EDA tools are often built with incremental modes of operation to facilitate this type of ECO.</a:t>
            </a:r>
            <a:endParaRPr lang="en-IN" sz="1600" dirty="0"/>
          </a:p>
        </p:txBody>
      </p:sp>
    </p:spTree>
    <p:extLst>
      <p:ext uri="{BB962C8B-B14F-4D97-AF65-F5344CB8AC3E}">
        <p14:creationId xmlns:p14="http://schemas.microsoft.com/office/powerpoint/2010/main" val="3043267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550E2-D17B-41FF-AA1F-CCA7210138F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7267757-E9CF-462C-A658-1CF33D4A4292}"/>
              </a:ext>
            </a:extLst>
          </p:cNvPr>
          <p:cNvPicPr>
            <a:picLocks noGrp="1" noChangeAspect="1"/>
          </p:cNvPicPr>
          <p:nvPr>
            <p:ph idx="1"/>
          </p:nvPr>
        </p:nvPicPr>
        <p:blipFill>
          <a:blip r:embed="rId2"/>
          <a:stretch>
            <a:fillRect/>
          </a:stretch>
        </p:blipFill>
        <p:spPr>
          <a:xfrm>
            <a:off x="1144026" y="365125"/>
            <a:ext cx="8778425" cy="4351338"/>
          </a:xfrm>
        </p:spPr>
      </p:pic>
      <p:sp>
        <p:nvSpPr>
          <p:cNvPr id="8" name="TextBox 7">
            <a:extLst>
              <a:ext uri="{FF2B5EF4-FFF2-40B4-BE49-F238E27FC236}">
                <a16:creationId xmlns:a16="http://schemas.microsoft.com/office/drawing/2014/main" id="{2EF4CCFC-7C84-4CF5-9977-435F074EF255}"/>
              </a:ext>
            </a:extLst>
          </p:cNvPr>
          <p:cNvSpPr txBox="1"/>
          <p:nvPr/>
        </p:nvSpPr>
        <p:spPr>
          <a:xfrm>
            <a:off x="1284403" y="5172024"/>
            <a:ext cx="10989296" cy="923330"/>
          </a:xfrm>
          <a:prstGeom prst="rect">
            <a:avLst/>
          </a:prstGeom>
          <a:noFill/>
        </p:spPr>
        <p:txBody>
          <a:bodyPr wrap="square">
            <a:spAutoFit/>
          </a:bodyPr>
          <a:lstStyle/>
          <a:p>
            <a:r>
              <a:rPr lang="en-US" b="0" i="0" dirty="0">
                <a:solidFill>
                  <a:srgbClr val="030303"/>
                </a:solidFill>
                <a:effectLst/>
                <a:latin typeface="Roboto" panose="02000000000000000000" pitchFamily="2" charset="0"/>
              </a:rPr>
              <a:t>one hot coding also recommend in </a:t>
            </a:r>
            <a:r>
              <a:rPr lang="en-US" b="0" i="0" dirty="0" err="1">
                <a:solidFill>
                  <a:srgbClr val="030303"/>
                </a:solidFill>
                <a:effectLst/>
                <a:latin typeface="Roboto" panose="02000000000000000000" pitchFamily="2" charset="0"/>
              </a:rPr>
              <a:t>asic</a:t>
            </a:r>
            <a:r>
              <a:rPr lang="en-US" b="0" i="0" dirty="0">
                <a:solidFill>
                  <a:srgbClr val="030303"/>
                </a:solidFill>
                <a:effectLst/>
                <a:latin typeface="Roboto" panose="02000000000000000000" pitchFamily="2" charset="0"/>
              </a:rPr>
              <a:t> because for debugging it is very easy while when we get timing violation.</a:t>
            </a:r>
          </a:p>
          <a:p>
            <a:r>
              <a:rPr lang="en-US" dirty="0">
                <a:solidFill>
                  <a:srgbClr val="030303"/>
                </a:solidFill>
                <a:latin typeface="Roboto" panose="02000000000000000000" pitchFamily="2" charset="0"/>
              </a:rPr>
              <a:t>But make sure ,there are flipflop available in </a:t>
            </a:r>
            <a:r>
              <a:rPr lang="en-US" dirty="0" err="1">
                <a:solidFill>
                  <a:srgbClr val="030303"/>
                </a:solidFill>
                <a:latin typeface="Roboto" panose="02000000000000000000" pitchFamily="2" charset="0"/>
              </a:rPr>
              <a:t>asic</a:t>
            </a:r>
            <a:r>
              <a:rPr lang="en-US" dirty="0">
                <a:solidFill>
                  <a:srgbClr val="030303"/>
                </a:solidFill>
                <a:latin typeface="Roboto" panose="02000000000000000000" pitchFamily="2" charset="0"/>
              </a:rPr>
              <a:t> tech incase of </a:t>
            </a:r>
            <a:r>
              <a:rPr lang="en-US" dirty="0" err="1">
                <a:solidFill>
                  <a:srgbClr val="030303"/>
                </a:solidFill>
                <a:latin typeface="Roboto" panose="02000000000000000000" pitchFamily="2" charset="0"/>
              </a:rPr>
              <a:t>resourse</a:t>
            </a:r>
            <a:r>
              <a:rPr lang="en-US" dirty="0">
                <a:solidFill>
                  <a:srgbClr val="030303"/>
                </a:solidFill>
                <a:latin typeface="Roboto" panose="02000000000000000000" pitchFamily="2" charset="0"/>
              </a:rPr>
              <a:t> constraint , use binary  encoding</a:t>
            </a:r>
            <a:endParaRPr lang="en-IN" dirty="0"/>
          </a:p>
        </p:txBody>
      </p:sp>
    </p:spTree>
    <p:extLst>
      <p:ext uri="{BB962C8B-B14F-4D97-AF65-F5344CB8AC3E}">
        <p14:creationId xmlns:p14="http://schemas.microsoft.com/office/powerpoint/2010/main" val="830668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A951-B840-4C07-BDD9-35D9C56098C7}"/>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BE16F21C-87B7-48DE-A251-099F76DE2E3A}"/>
              </a:ext>
            </a:extLst>
          </p:cNvPr>
          <p:cNvPicPr>
            <a:picLocks noGrp="1" noChangeAspect="1"/>
          </p:cNvPicPr>
          <p:nvPr>
            <p:ph idx="1"/>
          </p:nvPr>
        </p:nvPicPr>
        <p:blipFill>
          <a:blip r:embed="rId2"/>
          <a:stretch>
            <a:fillRect/>
          </a:stretch>
        </p:blipFill>
        <p:spPr>
          <a:xfrm>
            <a:off x="838200" y="1621891"/>
            <a:ext cx="10606629" cy="4420269"/>
          </a:xfrm>
        </p:spPr>
      </p:pic>
    </p:spTree>
    <p:extLst>
      <p:ext uri="{BB962C8B-B14F-4D97-AF65-F5344CB8AC3E}">
        <p14:creationId xmlns:p14="http://schemas.microsoft.com/office/powerpoint/2010/main" val="3267789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051DA-47F1-4C07-B050-54A764E5D42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4FD636D-C02F-4372-8397-4E94A7524E87}"/>
              </a:ext>
            </a:extLst>
          </p:cNvPr>
          <p:cNvPicPr>
            <a:picLocks noGrp="1" noChangeAspect="1"/>
          </p:cNvPicPr>
          <p:nvPr>
            <p:ph idx="1"/>
          </p:nvPr>
        </p:nvPicPr>
        <p:blipFill>
          <a:blip r:embed="rId2"/>
          <a:stretch>
            <a:fillRect/>
          </a:stretch>
        </p:blipFill>
        <p:spPr>
          <a:xfrm>
            <a:off x="1733550" y="1113571"/>
            <a:ext cx="7391823" cy="4893015"/>
          </a:xfrm>
        </p:spPr>
      </p:pic>
    </p:spTree>
    <p:extLst>
      <p:ext uri="{BB962C8B-B14F-4D97-AF65-F5344CB8AC3E}">
        <p14:creationId xmlns:p14="http://schemas.microsoft.com/office/powerpoint/2010/main" val="2395362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74660-3AAD-4B34-8A84-5888645203B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8A62649-26C2-46D7-97C2-7E9F7F210635}"/>
              </a:ext>
            </a:extLst>
          </p:cNvPr>
          <p:cNvPicPr>
            <a:picLocks noGrp="1" noChangeAspect="1"/>
          </p:cNvPicPr>
          <p:nvPr>
            <p:ph idx="1"/>
          </p:nvPr>
        </p:nvPicPr>
        <p:blipFill>
          <a:blip r:embed="rId2"/>
          <a:stretch>
            <a:fillRect/>
          </a:stretch>
        </p:blipFill>
        <p:spPr>
          <a:xfrm>
            <a:off x="1008940" y="1924554"/>
            <a:ext cx="10174120" cy="4153480"/>
          </a:xfrm>
        </p:spPr>
      </p:pic>
    </p:spTree>
    <p:extLst>
      <p:ext uri="{BB962C8B-B14F-4D97-AF65-F5344CB8AC3E}">
        <p14:creationId xmlns:p14="http://schemas.microsoft.com/office/powerpoint/2010/main" val="2598202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651C-3E4E-4087-B575-F8AE79353B0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D1DAB65-4A3B-4764-A763-E817DA1B945F}"/>
              </a:ext>
            </a:extLst>
          </p:cNvPr>
          <p:cNvPicPr>
            <a:picLocks noGrp="1" noChangeAspect="1"/>
          </p:cNvPicPr>
          <p:nvPr>
            <p:ph idx="1"/>
          </p:nvPr>
        </p:nvPicPr>
        <p:blipFill>
          <a:blip r:embed="rId2"/>
          <a:stretch>
            <a:fillRect/>
          </a:stretch>
        </p:blipFill>
        <p:spPr>
          <a:xfrm>
            <a:off x="978455" y="876300"/>
            <a:ext cx="9994533" cy="5272088"/>
          </a:xfrm>
        </p:spPr>
      </p:pic>
    </p:spTree>
    <p:extLst>
      <p:ext uri="{BB962C8B-B14F-4D97-AF65-F5344CB8AC3E}">
        <p14:creationId xmlns:p14="http://schemas.microsoft.com/office/powerpoint/2010/main" val="2432796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ED0FB-2CD2-40D7-B856-C15C5220B115}"/>
              </a:ext>
            </a:extLst>
          </p:cNvPr>
          <p:cNvSpPr>
            <a:spLocks noGrp="1"/>
          </p:cNvSpPr>
          <p:nvPr>
            <p:ph type="title"/>
          </p:nvPr>
        </p:nvSpPr>
        <p:spPr/>
        <p:txBody>
          <a:bodyPr/>
          <a:lstStyle/>
          <a:p>
            <a:r>
              <a:rPr lang="en-US" dirty="0"/>
              <a:t>Direct form 2- pipelined</a:t>
            </a:r>
            <a:endParaRPr lang="en-IN" dirty="0"/>
          </a:p>
        </p:txBody>
      </p:sp>
      <p:pic>
        <p:nvPicPr>
          <p:cNvPr id="5" name="Content Placeholder 4">
            <a:extLst>
              <a:ext uri="{FF2B5EF4-FFF2-40B4-BE49-F238E27FC236}">
                <a16:creationId xmlns:a16="http://schemas.microsoft.com/office/drawing/2014/main" id="{523870FB-53B5-4F3A-882C-864F5E91603C}"/>
              </a:ext>
            </a:extLst>
          </p:cNvPr>
          <p:cNvPicPr>
            <a:picLocks noGrp="1" noChangeAspect="1"/>
          </p:cNvPicPr>
          <p:nvPr>
            <p:ph idx="1"/>
          </p:nvPr>
        </p:nvPicPr>
        <p:blipFill>
          <a:blip r:embed="rId2"/>
          <a:stretch>
            <a:fillRect/>
          </a:stretch>
        </p:blipFill>
        <p:spPr>
          <a:xfrm>
            <a:off x="2460247" y="1825625"/>
            <a:ext cx="7271505" cy="4351338"/>
          </a:xfrm>
        </p:spPr>
      </p:pic>
    </p:spTree>
    <p:extLst>
      <p:ext uri="{BB962C8B-B14F-4D97-AF65-F5344CB8AC3E}">
        <p14:creationId xmlns:p14="http://schemas.microsoft.com/office/powerpoint/2010/main" val="1755629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02322-E8F9-4A2B-B568-FC0D38AA21DD}"/>
              </a:ext>
            </a:extLst>
          </p:cNvPr>
          <p:cNvSpPr>
            <a:spLocks noGrp="1"/>
          </p:cNvSpPr>
          <p:nvPr>
            <p:ph type="title"/>
          </p:nvPr>
        </p:nvSpPr>
        <p:spPr/>
        <p:txBody>
          <a:bodyPr>
            <a:normAutofit/>
          </a:bodyPr>
          <a:lstStyle/>
          <a:p>
            <a:r>
              <a:rPr lang="en-IN" dirty="0"/>
              <a:t>FSM  learning 1:</a:t>
            </a:r>
            <a:r>
              <a:rPr lang="en-IN" sz="1200" dirty="0">
                <a:hlinkClick r:id="rId2"/>
              </a:rPr>
              <a:t>https://www.youtube.com/playlist?list=PLBlnK6fEyqRgp46KUv4ZY69yXmpwKOIev</a:t>
            </a:r>
            <a:br>
              <a:rPr lang="en-IN" sz="1100" dirty="0"/>
            </a:br>
            <a:r>
              <a:rPr lang="en-IN" sz="1800" b="1" dirty="0"/>
              <a:t>FSM WITH OUTPUT </a:t>
            </a:r>
            <a:r>
              <a:rPr lang="en-IN" sz="1100" dirty="0"/>
              <a:t>CLASSIFIED INTO TWO 1. MEALY 2.MOORE</a:t>
            </a:r>
            <a:endParaRPr lang="en-IN" dirty="0"/>
          </a:p>
        </p:txBody>
      </p:sp>
      <p:sp>
        <p:nvSpPr>
          <p:cNvPr id="3" name="Content Placeholder 2">
            <a:extLst>
              <a:ext uri="{FF2B5EF4-FFF2-40B4-BE49-F238E27FC236}">
                <a16:creationId xmlns:a16="http://schemas.microsoft.com/office/drawing/2014/main" id="{D164AA2C-E401-41AE-9436-DA9C175A4924}"/>
              </a:ext>
            </a:extLst>
          </p:cNvPr>
          <p:cNvSpPr>
            <a:spLocks noGrp="1"/>
          </p:cNvSpPr>
          <p:nvPr>
            <p:ph idx="1"/>
          </p:nvPr>
        </p:nvSpPr>
        <p:spPr/>
        <p:txBody>
          <a:bodyPr>
            <a:normAutofit lnSpcReduction="10000"/>
          </a:bodyPr>
          <a:lstStyle/>
          <a:p>
            <a:r>
              <a:rPr lang="en-IN" dirty="0"/>
              <a:t>Mealy state machine requires less no of states compared to </a:t>
            </a:r>
            <a:r>
              <a:rPr lang="en-IN" dirty="0" err="1"/>
              <a:t>moore</a:t>
            </a:r>
            <a:r>
              <a:rPr lang="en-IN" dirty="0"/>
              <a:t> state machine for same logic </a:t>
            </a:r>
          </a:p>
          <a:p>
            <a:r>
              <a:rPr lang="en-IN" dirty="0"/>
              <a:t>Mealy state machine – depends on present state and </a:t>
            </a:r>
            <a:r>
              <a:rPr lang="en-IN" dirty="0" err="1"/>
              <a:t>i</a:t>
            </a:r>
            <a:r>
              <a:rPr lang="en-IN" dirty="0"/>
              <a:t>/p</a:t>
            </a:r>
          </a:p>
          <a:p>
            <a:r>
              <a:rPr lang="en-IN" dirty="0"/>
              <a:t>Moore state machine – depends on present state only </a:t>
            </a:r>
          </a:p>
          <a:p>
            <a:endParaRPr lang="en-IN" dirty="0"/>
          </a:p>
          <a:p>
            <a:r>
              <a:rPr lang="en-IN" dirty="0"/>
              <a:t>Learnt constructing state diagram &gt;&gt; state table&gt;&gt;</a:t>
            </a:r>
            <a:r>
              <a:rPr lang="en-IN" dirty="0" err="1"/>
              <a:t>ffl</a:t>
            </a:r>
            <a:endParaRPr lang="en-IN" dirty="0"/>
          </a:p>
          <a:p>
            <a:r>
              <a:rPr lang="en-IN" dirty="0"/>
              <a:t>From </a:t>
            </a:r>
            <a:r>
              <a:rPr lang="en-IN" dirty="0" err="1"/>
              <a:t>ffl</a:t>
            </a:r>
            <a:r>
              <a:rPr lang="en-IN" dirty="0"/>
              <a:t> &gt;&gt; state table &gt;&gt; state diagram</a:t>
            </a:r>
          </a:p>
          <a:p>
            <a:r>
              <a:rPr lang="en-IN" dirty="0"/>
              <a:t>Mealy &lt;</a:t>
            </a:r>
            <a:r>
              <a:rPr lang="en-IN" dirty="0">
                <a:sym typeface="Wingdings" panose="05000000000000000000" pitchFamily="2" charset="2"/>
              </a:rPr>
              <a:t>&lt;--- --</a:t>
            </a:r>
            <a:r>
              <a:rPr lang="en-IN" dirty="0"/>
              <a:t>&gt;&gt; Moore </a:t>
            </a:r>
          </a:p>
          <a:p>
            <a:r>
              <a:rPr lang="en-IN" dirty="0"/>
              <a:t>ASM chart representation</a:t>
            </a:r>
          </a:p>
          <a:p>
            <a:pPr marL="0" indent="0">
              <a:buNone/>
            </a:pPr>
            <a:endParaRPr lang="en-IN" dirty="0"/>
          </a:p>
        </p:txBody>
      </p:sp>
    </p:spTree>
    <p:extLst>
      <p:ext uri="{BB962C8B-B14F-4D97-AF65-F5344CB8AC3E}">
        <p14:creationId xmlns:p14="http://schemas.microsoft.com/office/powerpoint/2010/main" val="2674814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3FC00-0808-4243-BDF0-D72DE556B79A}"/>
              </a:ext>
            </a:extLst>
          </p:cNvPr>
          <p:cNvSpPr>
            <a:spLocks noGrp="1"/>
          </p:cNvSpPr>
          <p:nvPr>
            <p:ph type="title"/>
          </p:nvPr>
        </p:nvSpPr>
        <p:spPr/>
        <p:txBody>
          <a:bodyPr/>
          <a:lstStyle/>
          <a:p>
            <a:r>
              <a:rPr lang="en-IN" dirty="0"/>
              <a:t>FSM </a:t>
            </a:r>
          </a:p>
        </p:txBody>
      </p:sp>
      <p:sp>
        <p:nvSpPr>
          <p:cNvPr id="3" name="Content Placeholder 2">
            <a:extLst>
              <a:ext uri="{FF2B5EF4-FFF2-40B4-BE49-F238E27FC236}">
                <a16:creationId xmlns:a16="http://schemas.microsoft.com/office/drawing/2014/main" id="{328EF87D-19F6-4731-B17A-7AB7B2314C3F}"/>
              </a:ext>
            </a:extLst>
          </p:cNvPr>
          <p:cNvSpPr>
            <a:spLocks noGrp="1"/>
          </p:cNvSpPr>
          <p:nvPr>
            <p:ph idx="1"/>
          </p:nvPr>
        </p:nvSpPr>
        <p:spPr/>
        <p:txBody>
          <a:bodyPr/>
          <a:lstStyle/>
          <a:p>
            <a:r>
              <a:rPr lang="en-IN" dirty="0"/>
              <a:t>FSM – Controls the behaviour of system </a:t>
            </a:r>
          </a:p>
          <a:p>
            <a:r>
              <a:rPr lang="en-IN" dirty="0"/>
              <a:t>State memory</a:t>
            </a:r>
          </a:p>
          <a:p>
            <a:r>
              <a:rPr lang="en-IN" dirty="0"/>
              <a:t>Next state logic</a:t>
            </a:r>
          </a:p>
          <a:p>
            <a:r>
              <a:rPr lang="en-IN" dirty="0"/>
              <a:t>Output logic</a:t>
            </a:r>
          </a:p>
          <a:p>
            <a:r>
              <a:rPr lang="en-IN" dirty="0"/>
              <a:t>FSM is defined by list of its states and triggering condition</a:t>
            </a:r>
          </a:p>
          <a:p>
            <a:r>
              <a:rPr lang="en-IN" dirty="0"/>
              <a:t>Timing of FSM controlled by clock signal ,at every clock cycle FSM goes to next state and generate a new set of  output signal .</a:t>
            </a:r>
          </a:p>
          <a:p>
            <a:endParaRPr lang="en-IN" dirty="0"/>
          </a:p>
        </p:txBody>
      </p:sp>
    </p:spTree>
    <p:extLst>
      <p:ext uri="{BB962C8B-B14F-4D97-AF65-F5344CB8AC3E}">
        <p14:creationId xmlns:p14="http://schemas.microsoft.com/office/powerpoint/2010/main" val="741911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2593627-1ADE-41B8-86B2-AF9102F58D48}"/>
              </a:ext>
            </a:extLst>
          </p:cNvPr>
          <p:cNvPicPr>
            <a:picLocks noGrp="1" noChangeAspect="1"/>
          </p:cNvPicPr>
          <p:nvPr>
            <p:ph idx="1"/>
          </p:nvPr>
        </p:nvPicPr>
        <p:blipFill>
          <a:blip r:embed="rId2"/>
          <a:stretch>
            <a:fillRect/>
          </a:stretch>
        </p:blipFill>
        <p:spPr>
          <a:xfrm>
            <a:off x="643467" y="2079497"/>
            <a:ext cx="10905066" cy="2699004"/>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0524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8A47EE0-0229-4198-8830-21DB7963D2DB}"/>
              </a:ext>
            </a:extLst>
          </p:cNvPr>
          <p:cNvPicPr>
            <a:picLocks noGrp="1" noChangeAspect="1"/>
          </p:cNvPicPr>
          <p:nvPr>
            <p:ph idx="1"/>
          </p:nvPr>
        </p:nvPicPr>
        <p:blipFill>
          <a:blip r:embed="rId2"/>
          <a:stretch>
            <a:fillRect/>
          </a:stretch>
        </p:blipFill>
        <p:spPr>
          <a:xfrm>
            <a:off x="643467" y="1152567"/>
            <a:ext cx="10905066" cy="4552864"/>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4046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906768D-D045-4666-AFF0-D2DF0F8D33FA}"/>
              </a:ext>
            </a:extLst>
          </p:cNvPr>
          <p:cNvPicPr>
            <a:picLocks noGrp="1" noChangeAspect="1"/>
          </p:cNvPicPr>
          <p:nvPr>
            <p:ph idx="1"/>
          </p:nvPr>
        </p:nvPicPr>
        <p:blipFill>
          <a:blip r:embed="rId2"/>
          <a:stretch>
            <a:fillRect/>
          </a:stretch>
        </p:blipFill>
        <p:spPr>
          <a:xfrm>
            <a:off x="643467" y="1861396"/>
            <a:ext cx="10905066" cy="3135206"/>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718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58E83EB-96DE-4B94-94DA-A5F797508D23}"/>
              </a:ext>
            </a:extLst>
          </p:cNvPr>
          <p:cNvPicPr>
            <a:picLocks noGrp="1" noChangeAspect="1"/>
          </p:cNvPicPr>
          <p:nvPr>
            <p:ph idx="1"/>
          </p:nvPr>
        </p:nvPicPr>
        <p:blipFill>
          <a:blip r:embed="rId2"/>
          <a:stretch>
            <a:fillRect/>
          </a:stretch>
        </p:blipFill>
        <p:spPr>
          <a:xfrm>
            <a:off x="643467" y="1179830"/>
            <a:ext cx="10905066" cy="4498338"/>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539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3617</TotalTime>
  <Words>299</Words>
  <Application>Microsoft Office PowerPoint</Application>
  <PresentationFormat>Widescreen</PresentationFormat>
  <Paragraphs>26</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Roboto</vt:lpstr>
      <vt:lpstr>Office Theme</vt:lpstr>
      <vt:lpstr>Fsm in ecg filter</vt:lpstr>
      <vt:lpstr>Direct form 1</vt:lpstr>
      <vt:lpstr>Direct form 2- pipelined</vt:lpstr>
      <vt:lpstr>FSM  learning 1:https://www.youtube.com/playlist?list=PLBlnK6fEyqRgp46KUv4ZY69yXmpwKOIev FSM WITH OUTPUT CLASSIFIED INTO TWO 1. MEALY 2.MOORE</vt:lpstr>
      <vt:lpstr>FSM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1001 detector , non overlapping </vt:lpstr>
      <vt:lpstr>PowerPoint Presentation</vt:lpstr>
      <vt:lpstr>PowerPoint Presentation</vt:lpstr>
      <vt:lpstr>PowerPoint Presentation</vt:lpstr>
      <vt:lpstr>PowerPoint Presentation</vt:lpstr>
      <vt:lpstr>PowerPoint Presentation</vt:lpstr>
      <vt:lpstr>Binary encoding vs one hot encoding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Results and observation</dc:title>
  <dc:creator>Rithan athith</dc:creator>
  <cp:lastModifiedBy>Rithan athith</cp:lastModifiedBy>
  <cp:revision>30</cp:revision>
  <dcterms:created xsi:type="dcterms:W3CDTF">2021-06-10T05:05:51Z</dcterms:created>
  <dcterms:modified xsi:type="dcterms:W3CDTF">2021-06-22T13:25:21Z</dcterms:modified>
</cp:coreProperties>
</file>